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A1E5B-7B6E-49F7-95BF-4A3F3F295B4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7653-674A-416A-9F63-31CE027169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Dr.S.K.Agarwal\Desktop\SKSingh-Lectures to VO &amp; others-4.11.09-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Documents and Settings\Dr.S.K.Agarwal\Desktop\SKSingh-Lectures to VO &amp; others-4.11.09-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Dr.S.K.Agarwal\Desktop\SKSingh-Lectures to VO &amp; others-4.11.09-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Documents and Settings\Dr.S.K.Agarwal\Desktop\SKSingh-Lectures to VO &amp; others-4.11.09-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7" name="Picture 3" descr="C:\Documents and Settings\Dr.S.K.Agarwal\Desktop\SKSingh-Lectures to VO &amp; others-4.11.09-\Slid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Documents and Settings\Dr.S.K.Agarwal\Desktop\SKSingh-Lectures to VO &amp; others-4.11.09-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Documents and Settings\Dr.S.K.Agarwal\Desktop\SKSingh-Lectures to VO &amp; others-4.11.09-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Dr.S.K.Agarwal\Desktop\SKSingh-Lectures to VO &amp; others-4.11.09-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Documents and Settings\Dr.S.K.Agarwal\Desktop\SKSingh-Lectures to VO &amp; others-4.11.09-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Documents and Settings\Dr.S.K.Agarwal\Desktop\SKSingh-Lectures to VO &amp; others-4.11.09-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Documents and Settings\Dr.S.K.Agarwal\Desktop\SKSingh-Lectures to VO &amp; others-4.11.09-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Documents and Settings\Dr.S.K.Agarwal\Desktop\SKSingh-Lectures to VO &amp; others-4.11.09-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r.S.K.Agarwal\Desktop\SKSingh-Lectures to VO &amp; others-4.11.09-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Documents and Settings\Dr.S.K.Agarwal\Desktop\SKSingh-Lectures to VO &amp; others-4.11.09-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Dr.S.K.Agarwal\Desktop\SKSingh-Lectures to VO &amp; others-4.11.09-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Dr.S.K.Agarwal\Desktop\SKSingh-Lectures to VO &amp; others-4.11.09-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Dr.S.K.Agarwal\Desktop\SKSingh-Lectures to VO &amp; others-4.11.09-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S.K.Agarwal\Desktop\SKSingh-Lectures to VO &amp; others-4.11.09-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Dr.S.K.Agarwal\Desktop\SKSingh-Lectures to VO &amp; others-4.11.09-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Dr.S.K.Agarwal\Desktop\SKSingh-Lectures to VO &amp; others-4.11.09-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r.S.K.Agarwal\Desktop\SKSingh-Lectures to VO &amp; others-4.11.09-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r.S.K.Agarwal\Desktop\SKSingh-Lectures to VO &amp; others-4.11.09-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Dr.S.K.Agarwal\Desktop\SKSingh-Lectures to VO &amp; others-4.11.09-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Dr.S.K.Agarwal</dc:creator>
  <cp:lastModifiedBy>Dr.S.K.Agarwal</cp:lastModifiedBy>
  <cp:revision>1</cp:revision>
  <dcterms:created xsi:type="dcterms:W3CDTF">2013-09-05T11:31:08Z</dcterms:created>
  <dcterms:modified xsi:type="dcterms:W3CDTF">2013-09-05T11:36:58Z</dcterms:modified>
</cp:coreProperties>
</file>