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62" d="100"/>
          <a:sy n="62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0EB8-ED01-4160-BEDA-1D4AE4EB6605}" type="datetimeFigureOut">
              <a:rPr lang="en-IN" smtClean="0"/>
              <a:t>01-10-2013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360-4396-4643-9752-DD9C2D006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191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0EB8-ED01-4160-BEDA-1D4AE4EB6605}" type="datetimeFigureOut">
              <a:rPr lang="en-IN" smtClean="0"/>
              <a:t>01-10-2013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360-4396-4643-9752-DD9C2D006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113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0EB8-ED01-4160-BEDA-1D4AE4EB6605}" type="datetimeFigureOut">
              <a:rPr lang="en-IN" smtClean="0"/>
              <a:t>01-10-2013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360-4396-4643-9752-DD9C2D006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671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0EB8-ED01-4160-BEDA-1D4AE4EB6605}" type="datetimeFigureOut">
              <a:rPr lang="en-IN" smtClean="0"/>
              <a:t>01-10-2013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360-4396-4643-9752-DD9C2D006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2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0EB8-ED01-4160-BEDA-1D4AE4EB6605}" type="datetimeFigureOut">
              <a:rPr lang="en-IN" smtClean="0"/>
              <a:t>01-10-2013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360-4396-4643-9752-DD9C2D006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049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0EB8-ED01-4160-BEDA-1D4AE4EB6605}" type="datetimeFigureOut">
              <a:rPr lang="en-IN" smtClean="0"/>
              <a:t>01-10-2013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360-4396-4643-9752-DD9C2D006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556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0EB8-ED01-4160-BEDA-1D4AE4EB6605}" type="datetimeFigureOut">
              <a:rPr lang="en-IN" smtClean="0"/>
              <a:t>01-10-2013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360-4396-4643-9752-DD9C2D006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002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0EB8-ED01-4160-BEDA-1D4AE4EB6605}" type="datetimeFigureOut">
              <a:rPr lang="en-IN" smtClean="0"/>
              <a:t>01-10-2013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360-4396-4643-9752-DD9C2D006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121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0EB8-ED01-4160-BEDA-1D4AE4EB6605}" type="datetimeFigureOut">
              <a:rPr lang="en-IN" smtClean="0"/>
              <a:t>01-10-2013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360-4396-4643-9752-DD9C2D006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22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0EB8-ED01-4160-BEDA-1D4AE4EB6605}" type="datetimeFigureOut">
              <a:rPr lang="en-IN" smtClean="0"/>
              <a:t>01-10-2013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360-4396-4643-9752-DD9C2D006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841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0EB8-ED01-4160-BEDA-1D4AE4EB6605}" type="datetimeFigureOut">
              <a:rPr lang="en-IN" smtClean="0"/>
              <a:t>01-10-2013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A360-4396-4643-9752-DD9C2D006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623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40EB8-ED01-4160-BEDA-1D4AE4EB6605}" type="datetimeFigureOut">
              <a:rPr lang="en-IN" smtClean="0"/>
              <a:t>01-10-2013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A360-4396-4643-9752-DD9C2D006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755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8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5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32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2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2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5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6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2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55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6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41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85" y="0"/>
            <a:ext cx="12331485" cy="697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88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</dc:creator>
  <cp:lastModifiedBy>my</cp:lastModifiedBy>
  <cp:revision>1</cp:revision>
  <dcterms:created xsi:type="dcterms:W3CDTF">2013-10-01T10:19:40Z</dcterms:created>
  <dcterms:modified xsi:type="dcterms:W3CDTF">2013-10-01T10:25:57Z</dcterms:modified>
</cp:coreProperties>
</file>